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60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60"/>
            <p14:sldId id="261"/>
          </p14:sldIdLst>
        </p14:section>
        <p14:section name="Annexe" id="{F89770CB-5549-49FA-9AF5-47C5649A02AD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04/12/2022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9256746" y="460760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945518" y="4951063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0" y="5261281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8056598" y="4673237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347608" y="49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32" y="5299138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03" y="5116942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9827405" y="456392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014B94E-93FA-55E6-C099-403CAF127196}"/>
              </a:ext>
            </a:extLst>
          </p:cNvPr>
          <p:cNvSpPr/>
          <p:nvPr/>
        </p:nvSpPr>
        <p:spPr>
          <a:xfrm>
            <a:off x="9301029" y="4103299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</a:t>
            </a:r>
            <a:endParaRPr lang="fr-FR" sz="12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438163" y="4607015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1335</TotalTime>
  <Words>1373</Words>
  <Application>Microsoft Office PowerPoint</Application>
  <PresentationFormat>Grand écran</PresentationFormat>
  <Paragraphs>209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25</cp:revision>
  <dcterms:created xsi:type="dcterms:W3CDTF">2022-11-01T20:19:40Z</dcterms:created>
  <dcterms:modified xsi:type="dcterms:W3CDTF">2022-12-04T18:03:37Z</dcterms:modified>
</cp:coreProperties>
</file>